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Crimson Pro"/>
      <p:regular r:id="rId22"/>
    </p:embeddedFont>
    <p:embeddedFont>
      <p:font typeface="Crimson Pro"/>
      <p:regular r:id="rId23"/>
    </p:embeddedFont>
    <p:embeddedFont>
      <p:font typeface="Crimson Pro"/>
      <p:regular r:id="rId24"/>
    </p:embeddedFont>
    <p:embeddedFont>
      <p:font typeface="Crimson Pro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100" y="227552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Banco de dados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4080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Cauã Goçalves - RA2245326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1350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Edilson Nogueira - RA 22453093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Victor Hugo -RA 22453307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55890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Yan de Matos - RA 22450793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Atributo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1409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Definição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212" y="2847975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atributo é uma característica ou propriedade de uma entidade.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162544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29212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029212" y="4696420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 entidade Veículo, os atributos podem ser: modelo, ano, marca, cor, quilometragem, preço, etc.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1098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9212" y="6544866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 entidade Cliente, os atributos podem ser: nome, CPF, telefone, endereço, etc.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Campo Chave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1409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Definição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812" y="2847975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campo chave é um atributo ou conjunto de atributos que identifica de forma única um registro em uma tabela.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162544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42812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42812" y="4696420"/>
            <a:ext cx="673715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número de chassi pode ser a chave primária para a entidade Veículo, pois identifica cada veículo de forma única.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40603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2812" y="64060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542812" y="6939915"/>
            <a:ext cx="6737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CPF pode ser a chave primária para a entidade Cliente.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6888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Relacionamento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710696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9575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Definição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55161" y="3491389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relacionamento mostra como as entidades estão conectadas entre si.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685705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9325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955161" y="5466398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entidade Venda está relacionada com as entidades Veículo e Cliente.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Cardinalidade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Muitos para Um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veículo pode ser vendido para muitos clientes.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Muitos para Muitos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cliente pode comprar muitos veículos.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1269706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Tabela MER (Modelo Entidade-Relacionamento)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Entidades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Representam objetos do mundo real, como veículos, clientes e vendas.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Relacionamentos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Mostram como as entidades estão conectadas, por exemplo, um veículo é vendido para um cliente.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50143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Obrigado por sua atenção!</a:t>
            </a:r>
            <a:endParaRPr lang="en-US" sz="6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6308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Sistema de Gestão de Vendas de Carros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67641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sistema visa automatizar os processos de venda de carros, centralizando informações e otimizando a tomada de decisões.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8968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Objetivo do Sistema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709148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2709148"/>
            <a:ext cx="319861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Centralização dos Dados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9212" y="3243024"/>
            <a:ext cx="67371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Todas as informações em um único local, facilitando o acesso e a consulta.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4557593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29212" y="4557593"/>
            <a:ext cx="311062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Agilidade nas Consultas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029212" y="5091470"/>
            <a:ext cx="6737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Busca rápida e eficiente por informações específicas.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601098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Integridade dos Dados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9212" y="6544866"/>
            <a:ext cx="6737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Garantia da consistência e precisão dos dados.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4" y="621268"/>
            <a:ext cx="6411278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Levantamento de Requisitos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7684" y="1613892"/>
            <a:ext cx="7641431" cy="1595199"/>
          </a:xfrm>
          <a:prstGeom prst="roundRect">
            <a:avLst>
              <a:gd name="adj" fmla="val 5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855" y="1836063"/>
            <a:ext cx="268319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Cadastro de Veículos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59855" y="2300168"/>
            <a:ext cx="719709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Informações detalhadas sobre cada veículo, incluindo modelo, ano, marca.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7684" y="3423642"/>
            <a:ext cx="7641431" cy="1251823"/>
          </a:xfrm>
          <a:prstGeom prst="roundRect">
            <a:avLst>
              <a:gd name="adj" fmla="val 72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9855" y="3645813"/>
            <a:ext cx="268319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Cadastro de Clientes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59855" y="4109918"/>
            <a:ext cx="7197090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Dados pessoais e de contato dos clientes, como nome, CPF e telefone.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7684" y="4890016"/>
            <a:ext cx="7641431" cy="1251823"/>
          </a:xfrm>
          <a:prstGeom prst="roundRect">
            <a:avLst>
              <a:gd name="adj" fmla="val 72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9855" y="5112187"/>
            <a:ext cx="2931081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Gerenciamento de Vendas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59855" y="5576292"/>
            <a:ext cx="7197090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Controle de pagamentos e emissão de notas fiscais.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7684" y="6356390"/>
            <a:ext cx="7641431" cy="1251823"/>
          </a:xfrm>
          <a:prstGeom prst="roundRect">
            <a:avLst>
              <a:gd name="adj" fmla="val 72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9855" y="6578560"/>
            <a:ext cx="361700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Gerenciamento de Funcionários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59855" y="7042666"/>
            <a:ext cx="7197090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Cadastro de funcionários e suas respectivas funções dentro da loja.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855" y="642104"/>
            <a:ext cx="5710595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Levantamento de Dados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1855" y="1680091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3908" y="1912144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Veículos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3908" y="239744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Modelo, marca  e placa.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1855" y="3213021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03908" y="344507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Clientes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3908" y="393037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Nome, CPF, endereço e telefone.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1855" y="4745950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3908" y="497800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Vendas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3908" y="546330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da venda, veículo vendido, cliente e valor da venda.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1855" y="6278880"/>
            <a:ext cx="7573089" cy="1308497"/>
          </a:xfrm>
          <a:prstGeom prst="roundRect">
            <a:avLst>
              <a:gd name="adj" fmla="val 720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3908" y="6510933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Funcionários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3908" y="6996232"/>
            <a:ext cx="710898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 e cargo.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175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Regras de Negócio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5213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Venda Múltiplas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30552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veículo pode ser vendido diversas vezes.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Compras Múltiplas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475511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cliente pode realizar diversas compras.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9210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Vendas Múltiplas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6093" y="645497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funcionário pode realizar diversas vendas.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8004" y="511969"/>
            <a:ext cx="4654272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Modelo Conceitual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576" y="1466017"/>
            <a:ext cx="8843248" cy="62532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8924" y="570190"/>
            <a:ext cx="5172432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Modelo Lógico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768" y="1630442"/>
            <a:ext cx="10344864" cy="5465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138" y="7328416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8860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Entidade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50806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2812" y="5508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Definição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2812" y="6041946"/>
            <a:ext cx="564903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entidade representa um objeto do mundo real sobre o qual queremos armazenar informações.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5508069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17443" y="5508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117443" y="6041946"/>
            <a:ext cx="564903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 loja de carros, as entidades principais são: Veículo, Cliente, Venda e Funcionário.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2024-10-10T13:57:33Z</dcterms:created>
  <dcterms:modified xsi:type="dcterms:W3CDTF">2024-10-10T13:57:33Z</dcterms:modified>
</cp:coreProperties>
</file>